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49" d="100"/>
          <a:sy n="49" d="100"/>
        </p:scale>
        <p:origin x="3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FA099-13C0-4121-BC07-D13A46A90A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EE9A3F-1BD4-4FBD-9E45-BA1380FF2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04329-09BA-4BA1-84BA-494346E6C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6B4A3-1BB2-4C05-86B3-D151176D4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734D4-9701-4BAB-9E12-B8746CC55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599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911E3-6E67-4F35-9E85-7E048A81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99E683-3814-4E57-BFA9-91702E1C7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8D278-FB7D-4C9A-80BE-2081AFDF7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AA596-3182-4098-8017-9553F2C7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88D44-A00A-4B50-9DF2-AA57423E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8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C4FF45-11FA-4EF8-A7C5-D8BBC226F8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070445-6F5E-4DF8-BBDE-01F145670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1C11F-13A7-47B1-937C-589D076DE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E24A3-675B-436F-9727-D87BD1479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F2070-02C0-4705-8756-FBC10C2E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39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7B38-6B45-4EB8-8A1A-3B1ED72AC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DBD0C-D016-4DC8-9EDE-D7F209D3B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FE978-C108-43D3-9093-EE5ACF02E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28AC4-4F47-4BC1-9770-17B8AF3EB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7203D-B7BD-49B6-A434-57D01BACC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1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FA9CB-B8FC-4B2A-8D9D-C86FFCB1A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F63B1-ABF0-46A2-A133-09BEF6982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8009F-61C9-43A1-AFD3-FB02CF8FD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9E1F66-02A2-4A11-8C2A-8030D3C1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AE69-8B88-455E-9975-188F9E1F3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31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E39BE-C2DA-4030-9C4A-90A5F6260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DA69D-5AEA-48AC-86BC-3EBE8393CF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E8C80A-E8A7-469B-81E3-FC7DD2DB7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FBA56B-975A-47E8-B2E2-29AD3830B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6EF2C-48A8-4ABE-89AA-AB7614506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34F3BE-1275-4C55-A74F-6F8428D63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513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3CB82-FB9E-47D0-99A2-0F12952E0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3CBD6-4A53-43ED-87CE-ED36BACC5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863291-D983-4CD6-ABFA-0BAB06E59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55498D-9A6B-402C-A19F-9BC0FA20CC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73EF76-1F7E-41A0-9A89-BF4768C4A1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91C7DA-A9DB-4264-83F1-2A7220DB1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7C8E99-2FA1-4292-A17B-164A29C8C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B871-175C-479C-BC76-0A926625B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7343B-EBD8-49F5-B510-70D2A98D1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933D6A-A44D-4575-B354-479270616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8A84CD-E3D0-4A7A-979C-133CF27BA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56F200-184C-4C36-9E58-A14FD8E52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24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2EF37-C845-4E60-BF1D-DBC47C696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7F4239-D4BE-4ECD-8243-38E32DDA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345A3-9602-4AF1-B49F-935A64F11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26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4A4A0-80BA-4E11-B5AD-6740B0365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44579-E0F3-495B-8CD4-3F43992BC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AE11AE-7690-441A-AAA4-CED0943EFF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728923-9CDA-401E-BBDE-81FD15DD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9DBE53-5036-465D-8315-763DAA4DD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48784-651C-4348-92D6-B9EEFC381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8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9FCA-C4F8-42CD-9C5E-BAFD462ED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83363F-BE96-47D4-A99E-E43F2398B4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65ED69-53A6-45D5-B46F-55C73D9144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ABBE18-3EC2-4EC6-B12E-D485E691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761A7-479B-4C30-B3F9-2C946515B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237F6-1A94-4BD9-9079-A7FB25685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3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770D0E-7366-4086-BC23-E4F6396B0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953BE-BE52-447D-A0B3-9750043EC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B5B83-B888-4427-BE2F-0F7F42279C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DF2D6-55E5-46F4-B965-917216CCDE77}" type="datetimeFigureOut">
              <a:rPr lang="en-US" smtClean="0"/>
              <a:t>7/28/2019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F0581-A995-4696-8FD2-9A15DF9ED7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EB439-F246-4AE6-A47F-C7B448542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461C4-E697-4EEF-8679-F8C363758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8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666B0-0BE2-4E22-B780-A2EF82D11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64309" y="1133231"/>
            <a:ext cx="9611211" cy="2509594"/>
          </a:xfrm>
        </p:spPr>
        <p:txBody>
          <a:bodyPr/>
          <a:lstStyle/>
          <a:p>
            <a:r>
              <a:rPr lang="en-US" dirty="0"/>
              <a:t>Bootstrap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A48628-A94B-445B-ABDF-D5703C9AA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664308" y="3650299"/>
            <a:ext cx="9611212" cy="1740363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Resource Files</a:t>
            </a:r>
          </a:p>
          <a:p>
            <a:r>
              <a:rPr lang="en-US" b="1" dirty="0"/>
              <a:t>https://bit.ly/2SPDQBM</a:t>
            </a:r>
            <a:r>
              <a:rPr lang="en-US" dirty="0"/>
              <a:t> </a:t>
            </a:r>
          </a:p>
          <a:p>
            <a:r>
              <a:rPr lang="en-US" dirty="0"/>
              <a:t>Gabriel Grant, PhD</a:t>
            </a:r>
          </a:p>
          <a:p>
            <a:r>
              <a:rPr lang="en-US" dirty="0"/>
              <a:t>Eastern Illinois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DA9D9E-0E4B-4164-AE9E-CD1FFEFEE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124" y="2135114"/>
            <a:ext cx="3727376" cy="37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01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Bootstrap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Bootstrap</dc:title>
  <dc:creator>Gabriel Grant</dc:creator>
  <cp:lastModifiedBy>Gabriel Grant</cp:lastModifiedBy>
  <cp:revision>2</cp:revision>
  <dcterms:created xsi:type="dcterms:W3CDTF">2019-07-29T03:05:28Z</dcterms:created>
  <dcterms:modified xsi:type="dcterms:W3CDTF">2019-07-29T03:14:57Z</dcterms:modified>
</cp:coreProperties>
</file>